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627" autoAdjust="0"/>
  </p:normalViewPr>
  <p:slideViewPr>
    <p:cSldViewPr>
      <p:cViewPr varScale="1">
        <p:scale>
          <a:sx n="113" d="100"/>
          <a:sy n="113" d="100"/>
        </p:scale>
        <p:origin x="98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459A435-72E0-49A3-AE73-7EB722E4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FAFC-AE7F-4A17-9FB9-42FB16116800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9E83046-ABEA-4CD4-861A-7DABD0AF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C14B67-F1C2-445F-8573-E8F38CE0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74A2-514A-46AD-A9EF-C1A06A05DD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097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77F6EE3-993D-44A3-930C-7A4834ED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C59-C133-432B-BB6E-1FCEBB105467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6146E1-3E17-4D7C-8E86-1593D301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0BB6215-1BD8-4031-B644-1707373D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F9F4-A1A1-4E3C-B866-51B63CF338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79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1AF376-EB38-4452-BC94-5A594166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A760-64DF-433E-903D-FB8BB1473B7A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F86013-5F56-4E16-AA8C-541078EB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A94B3B6-4324-4AC7-B440-182B86CA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741D-A257-40D1-ACB3-6B0AF77BEA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81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43420A-8086-4259-AD7A-D47010F9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0630-5E4E-42C4-9EFC-7E269E059C6B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F528CA-5C5E-4E6B-9B44-48349FE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67CFEC8-CECD-4AFD-B311-1FB2A2F5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9787-EAAA-4195-B38B-3A9FFA8616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632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DA2CDD-7D7D-4B30-94AF-23A8124D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AED0-8086-470E-B137-FFA9385D16E5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723E85-A6DE-47EC-9A13-88B19B08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4B81563-9CDB-48AC-BD72-B07AE167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911F-CA9C-4838-A9C2-F378F647E9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720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7E09149F-8948-4C25-8FD4-7382AC5B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D52D-1C43-4AB9-9316-CEC3025D8590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FD6EC34-9CF7-46DE-AEB6-896AA95C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B84D9FF-48D1-43E4-B6C0-73C596D3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5BEB-4754-4139-9CF5-5FF276974F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407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06216CDE-BCCA-4963-A29C-AD29C05C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AEC2-71AD-4A2C-9F65-AD275F5E0490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87EA7AF3-57DB-4833-9455-9B2015B3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04F8BA7E-8E90-4C6B-A10D-99BD38CB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76FA-9B61-43FA-8F18-18D79F9E2E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709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A7FFE0CD-AF62-4E85-B7CA-C1267B73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068D-F312-4155-B79B-1C6A390EE47E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48CF512F-D26E-4E33-83C3-BD0418FF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4989377B-6FA2-4022-BEC4-BA18D344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F2C5-3CA6-4B91-8B24-92FC6C2697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430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4534E208-E6A1-4CC8-959B-80E87A27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0D6-5EFF-49FB-8B2A-1AEC260059AF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EA36CF1-7608-4E2F-BE6F-110D1122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39963F1F-34A2-4103-AD45-C10A1101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0B87-9C48-4665-B6B1-A3498A0A6B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39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87381C6-B9F3-40A1-B9B7-74B8DE8F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64A5-38BE-411E-B6EF-6F32E80FF773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C4BB7C1-EB5A-44CE-B068-65AA7B6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A08769E-6D79-42B6-993B-F96305B3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7660-B9F0-4D5B-B71E-1CFF75140F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870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A670BE8-926B-4D27-995C-E1971C03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EB77-A5EA-4596-BF2A-B34FBB1F4990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4A7AEE-15CB-4642-9847-0D5085EF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DBD9DFB-0A1F-4AE0-8D36-EA00A8B3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EBC3-02B8-4ABC-A805-BCDC73B9A2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4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CA72A16-766C-4819-81B2-E661BDB3F9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3B388BE-4ADF-440E-BC51-7A34AFC18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A90A08F-3454-498C-A824-F737CE0E5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3958F9-E509-4D7F-B282-1E47E52FC759}" type="datetimeFigureOut">
              <a:rPr lang="ja-JP" altLang="en-US"/>
              <a:pPr>
                <a:defRPr/>
              </a:pPr>
              <a:t>2021/9/29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90A3196-026E-4BAA-9CC3-48AAA458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E3B14D-0540-45F1-BC07-10FEAA40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48D70-0EBB-40D4-87D6-00DF9A0CCD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26" Type="http://schemas.openxmlformats.org/officeDocument/2006/relationships/image" Target="../media/image25.jpeg"/><Relationship Id="rId3" Type="http://schemas.openxmlformats.org/officeDocument/2006/relationships/image" Target="../media/image6.jpeg"/><Relationship Id="rId21" Type="http://schemas.openxmlformats.org/officeDocument/2006/relationships/image" Target="../media/image20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5.jpeg"/><Relationship Id="rId16" Type="http://schemas.microsoft.com/office/2007/relationships/hdphoto" Target="../media/hdphoto3.wdp"/><Relationship Id="rId20" Type="http://schemas.microsoft.com/office/2007/relationships/hdphoto" Target="../media/hdphoto4.wdp"/><Relationship Id="rId29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jpeg"/><Relationship Id="rId24" Type="http://schemas.openxmlformats.org/officeDocument/2006/relationships/image" Target="../media/image23.jpe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31" Type="http://schemas.openxmlformats.org/officeDocument/2006/relationships/image" Target="../media/image29.jpeg"/><Relationship Id="rId4" Type="http://schemas.openxmlformats.org/officeDocument/2006/relationships/image" Target="../media/image7.jpeg"/><Relationship Id="rId9" Type="http://schemas.microsoft.com/office/2007/relationships/hdphoto" Target="../media/hdphoto2.wdp"/><Relationship Id="rId14" Type="http://schemas.openxmlformats.org/officeDocument/2006/relationships/image" Target="../media/image15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野島全体図" descr="フォトラリー2009.eps">
            <a:extLst>
              <a:ext uri="{FF2B5EF4-FFF2-40B4-BE49-F238E27FC236}">
                <a16:creationId xmlns:a16="http://schemas.microsoft.com/office/drawing/2014/main" id="{B2AAFB4B-04F9-46F3-A47E-E567F29A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5315"/>
          <a:stretch>
            <a:fillRect/>
          </a:stretch>
        </p:blipFill>
        <p:spPr bwMode="auto">
          <a:xfrm>
            <a:off x="104046" y="0"/>
            <a:ext cx="9697909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ルールボックス">
            <a:extLst>
              <a:ext uri="{FF2B5EF4-FFF2-40B4-BE49-F238E27FC236}">
                <a16:creationId xmlns:a16="http://schemas.microsoft.com/office/drawing/2014/main" id="{7001EB94-344D-4DDC-83FD-13E81CD8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4" y="1034536"/>
            <a:ext cx="4635676" cy="197508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方法✎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・写真カードにある写真と同じ場所を、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地図に書かれている番号の中から探します。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・写真の場所が見つかったら、ビンゴカードの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写真と同じ位置に、その場所の番号を書きます。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52" name="タイトル">
            <a:extLst>
              <a:ext uri="{FF2B5EF4-FFF2-40B4-BE49-F238E27FC236}">
                <a16:creationId xmlns:a16="http://schemas.microsoft.com/office/drawing/2014/main" id="{FE400A1E-7ECF-4B23-8A8A-B0F3DA90A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5" y="201305"/>
            <a:ext cx="425801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のじまフォトラリー</a:t>
            </a:r>
          </a:p>
        </p:txBody>
      </p:sp>
      <p:sp>
        <p:nvSpPr>
          <p:cNvPr id="7" name="研修センター">
            <a:extLst>
              <a:ext uri="{FF2B5EF4-FFF2-40B4-BE49-F238E27FC236}">
                <a16:creationId xmlns:a16="http://schemas.microsoft.com/office/drawing/2014/main" id="{96226A7B-1492-4466-9E0D-252C8E50A7E7}"/>
              </a:ext>
            </a:extLst>
          </p:cNvPr>
          <p:cNvSpPr txBox="1"/>
          <p:nvPr/>
        </p:nvSpPr>
        <p:spPr>
          <a:xfrm rot="340041">
            <a:off x="4728870" y="5218076"/>
            <a:ext cx="87716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900" dirty="0">
                <a:latin typeface="HGS創英角ｺﾞｼｯｸUB" pitchFamily="50" charset="-128"/>
                <a:ea typeface="HGS創英角ｺﾞｼｯｸUB" pitchFamily="50" charset="-128"/>
              </a:rPr>
              <a:t>研修センター</a:t>
            </a:r>
          </a:p>
        </p:txBody>
      </p:sp>
      <p:sp>
        <p:nvSpPr>
          <p:cNvPr id="2076" name="No.25">
            <a:extLst>
              <a:ext uri="{FF2B5EF4-FFF2-40B4-BE49-F238E27FC236}">
                <a16:creationId xmlns:a16="http://schemas.microsoft.com/office/drawing/2014/main" id="{4D9CCBE9-22AA-4AAF-AE50-D1EAA269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80" y="505270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5" name="No.24">
            <a:extLst>
              <a:ext uri="{FF2B5EF4-FFF2-40B4-BE49-F238E27FC236}">
                <a16:creationId xmlns:a16="http://schemas.microsoft.com/office/drawing/2014/main" id="{D2F88DA3-9585-4E05-9181-8C8087BFB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452" y="521012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o.23">
            <a:extLst>
              <a:ext uri="{FF2B5EF4-FFF2-40B4-BE49-F238E27FC236}">
                <a16:creationId xmlns:a16="http://schemas.microsoft.com/office/drawing/2014/main" id="{153B705C-4C25-4A72-BC98-E0EF52C3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141" y="5149342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3" name="No.22">
            <a:extLst>
              <a:ext uri="{FF2B5EF4-FFF2-40B4-BE49-F238E27FC236}">
                <a16:creationId xmlns:a16="http://schemas.microsoft.com/office/drawing/2014/main" id="{62C12986-8220-4C8A-8EAD-2A563118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95" y="56198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No.21">
            <a:extLst>
              <a:ext uri="{FF2B5EF4-FFF2-40B4-BE49-F238E27FC236}">
                <a16:creationId xmlns:a16="http://schemas.microsoft.com/office/drawing/2014/main" id="{20768C5D-FDC6-4202-9F6A-811722B6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952" y="5921447"/>
            <a:ext cx="439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o.20">
            <a:extLst>
              <a:ext uri="{FF2B5EF4-FFF2-40B4-BE49-F238E27FC236}">
                <a16:creationId xmlns:a16="http://schemas.microsoft.com/office/drawing/2014/main" id="{0D92FC07-9BDE-40EB-AEFA-F8C13E20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453" y="5516514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.19">
            <a:extLst>
              <a:ext uri="{FF2B5EF4-FFF2-40B4-BE49-F238E27FC236}">
                <a16:creationId xmlns:a16="http://schemas.microsoft.com/office/drawing/2014/main" id="{6C572C12-E53E-4AF8-8E6C-3EDF4210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092" y="576560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No.18">
            <a:extLst>
              <a:ext uri="{FF2B5EF4-FFF2-40B4-BE49-F238E27FC236}">
                <a16:creationId xmlns:a16="http://schemas.microsoft.com/office/drawing/2014/main" id="{C0A47FFB-5DF9-48EA-995A-AD142BAAC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06" y="544178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No.17">
            <a:extLst>
              <a:ext uri="{FF2B5EF4-FFF2-40B4-BE49-F238E27FC236}">
                <a16:creationId xmlns:a16="http://schemas.microsoft.com/office/drawing/2014/main" id="{E6C97BAA-F4A5-451E-A454-A79F06203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659" y="5262597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7" name="No.16">
            <a:extLst>
              <a:ext uri="{FF2B5EF4-FFF2-40B4-BE49-F238E27FC236}">
                <a16:creationId xmlns:a16="http://schemas.microsoft.com/office/drawing/2014/main" id="{7C77479B-3ECB-4ACC-9D36-FA0D41AE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194" y="5360711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No.15">
            <a:extLst>
              <a:ext uri="{FF2B5EF4-FFF2-40B4-BE49-F238E27FC236}">
                <a16:creationId xmlns:a16="http://schemas.microsoft.com/office/drawing/2014/main" id="{925BCBE6-C4C4-4BC5-9101-EEBDD8D5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552" y="539478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No.14">
            <a:extLst>
              <a:ext uri="{FF2B5EF4-FFF2-40B4-BE49-F238E27FC236}">
                <a16:creationId xmlns:a16="http://schemas.microsoft.com/office/drawing/2014/main" id="{95CA5C56-BFE2-4E3D-8657-17798E34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532" y="4738656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o.13">
            <a:extLst>
              <a:ext uri="{FF2B5EF4-FFF2-40B4-BE49-F238E27FC236}">
                <a16:creationId xmlns:a16="http://schemas.microsoft.com/office/drawing/2014/main" id="{2F0D219E-2F1B-498C-A22E-AF26DC9C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95" y="400288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No.12">
            <a:extLst>
              <a:ext uri="{FF2B5EF4-FFF2-40B4-BE49-F238E27FC236}">
                <a16:creationId xmlns:a16="http://schemas.microsoft.com/office/drawing/2014/main" id="{B42FFD30-74A6-406B-9ADB-2BB940AE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055" y="3025975"/>
            <a:ext cx="4413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No.11">
            <a:extLst>
              <a:ext uri="{FF2B5EF4-FFF2-40B4-BE49-F238E27FC236}">
                <a16:creationId xmlns:a16="http://schemas.microsoft.com/office/drawing/2014/main" id="{9D6A0E7F-6ACB-4C67-A2DC-9EDF4613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53" y="396866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.10">
            <a:extLst>
              <a:ext uri="{FF2B5EF4-FFF2-40B4-BE49-F238E27FC236}">
                <a16:creationId xmlns:a16="http://schemas.microsoft.com/office/drawing/2014/main" id="{AC634EFE-EFC0-4CE6-9FF2-B79F10F9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11" y="4040137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o.9">
            <a:extLst>
              <a:ext uri="{FF2B5EF4-FFF2-40B4-BE49-F238E27FC236}">
                <a16:creationId xmlns:a16="http://schemas.microsoft.com/office/drawing/2014/main" id="{2134BE3E-7AF1-4573-824B-05935483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362" y="495530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No.8">
            <a:extLst>
              <a:ext uri="{FF2B5EF4-FFF2-40B4-BE49-F238E27FC236}">
                <a16:creationId xmlns:a16="http://schemas.microsoft.com/office/drawing/2014/main" id="{6824AB2A-DE00-48DD-BC10-C14DE244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38" y="424594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No.7">
            <a:extLst>
              <a:ext uri="{FF2B5EF4-FFF2-40B4-BE49-F238E27FC236}">
                <a16:creationId xmlns:a16="http://schemas.microsoft.com/office/drawing/2014/main" id="{4498E36A-BB97-4C06-BC9E-20B0B1645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050" y="332908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No.6">
            <a:extLst>
              <a:ext uri="{FF2B5EF4-FFF2-40B4-BE49-F238E27FC236}">
                <a16:creationId xmlns:a16="http://schemas.microsoft.com/office/drawing/2014/main" id="{1964CF65-36F6-4EA8-9833-A33EDA34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25" y="273161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No.5">
            <a:extLst>
              <a:ext uri="{FF2B5EF4-FFF2-40B4-BE49-F238E27FC236}">
                <a16:creationId xmlns:a16="http://schemas.microsoft.com/office/drawing/2014/main" id="{0488FBAB-2B2E-4736-9326-4E2622F2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325" y="116525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9" name="No.4">
            <a:extLst>
              <a:ext uri="{FF2B5EF4-FFF2-40B4-BE49-F238E27FC236}">
                <a16:creationId xmlns:a16="http://schemas.microsoft.com/office/drawing/2014/main" id="{9B85C3B8-7A06-4750-8E20-36BC0F18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000" y="25200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No.3">
            <a:extLst>
              <a:ext uri="{FF2B5EF4-FFF2-40B4-BE49-F238E27FC236}">
                <a16:creationId xmlns:a16="http://schemas.microsoft.com/office/drawing/2014/main" id="{218085C4-50B2-481C-B2EE-7FAFDDA2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370" y="41077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No.2">
            <a:extLst>
              <a:ext uri="{FF2B5EF4-FFF2-40B4-BE49-F238E27FC236}">
                <a16:creationId xmlns:a16="http://schemas.microsoft.com/office/drawing/2014/main" id="{7DD66C39-2997-44D2-89B0-EA8B7FCE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975" y="449089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No.1">
            <a:extLst>
              <a:ext uri="{FF2B5EF4-FFF2-40B4-BE49-F238E27FC236}">
                <a16:creationId xmlns:a16="http://schemas.microsoft.com/office/drawing/2014/main" id="{87420F8A-DD22-4EAF-AC6A-08336045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271" y="4875055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ルールボックス">
            <a:extLst>
              <a:ext uri="{FF2B5EF4-FFF2-40B4-BE49-F238E27FC236}">
                <a16:creationId xmlns:a16="http://schemas.microsoft.com/office/drawing/2014/main" id="{3B408FC3-38C8-42D4-88E8-53488BE0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3088736"/>
            <a:ext cx="3859476" cy="128347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注意！</a:t>
            </a:r>
            <a:endParaRPr lang="en-US" altLang="ja-JP" sz="1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・必ずグループみんなで行動しましょう。</a:t>
            </a:r>
            <a:endParaRPr lang="en-US" altLang="ja-JP" sz="12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・公園にいる人に、めいわくをかけないようにしましょう。</a:t>
            </a:r>
            <a:endParaRPr lang="en-US" altLang="ja-JP" sz="12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・決められた時間になったら、集合場所に戻りましょう。</a:t>
            </a:r>
            <a:endParaRPr lang="en-US" altLang="ja-JP" sz="12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F4FD30-0E64-457E-9F3C-19B897E64B12}"/>
              </a:ext>
            </a:extLst>
          </p:cNvPr>
          <p:cNvSpPr txBox="1"/>
          <p:nvPr/>
        </p:nvSpPr>
        <p:spPr>
          <a:xfrm>
            <a:off x="375821" y="1391457"/>
            <a:ext cx="4716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しゃしん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A11F7C-7FC3-49C4-B5A2-ED6B564F8E3B}"/>
              </a:ext>
            </a:extLst>
          </p:cNvPr>
          <p:cNvSpPr txBox="1"/>
          <p:nvPr/>
        </p:nvSpPr>
        <p:spPr>
          <a:xfrm>
            <a:off x="1797821" y="1391457"/>
            <a:ext cx="4716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しゃしん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FCECF3-FC0F-4782-92BB-3F24FD4DADB8}"/>
              </a:ext>
            </a:extLst>
          </p:cNvPr>
          <p:cNvSpPr txBox="1"/>
          <p:nvPr/>
        </p:nvSpPr>
        <p:spPr>
          <a:xfrm>
            <a:off x="2319821" y="1391457"/>
            <a:ext cx="3449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おな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DE0114-8929-4D08-9F97-CB9706EE01CE}"/>
              </a:ext>
            </a:extLst>
          </p:cNvPr>
          <p:cNvSpPr txBox="1"/>
          <p:nvPr/>
        </p:nvSpPr>
        <p:spPr>
          <a:xfrm>
            <a:off x="2761452" y="1391457"/>
            <a:ext cx="405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ばしょ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54CEE6-8003-4238-90FA-319FBB29EB50}"/>
              </a:ext>
            </a:extLst>
          </p:cNvPr>
          <p:cNvSpPr txBox="1"/>
          <p:nvPr/>
        </p:nvSpPr>
        <p:spPr>
          <a:xfrm>
            <a:off x="257021" y="1024257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ほうほう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E41AF6-0835-4D93-B231-6926E459F421}"/>
              </a:ext>
            </a:extLst>
          </p:cNvPr>
          <p:cNvSpPr txBox="1"/>
          <p:nvPr/>
        </p:nvSpPr>
        <p:spPr>
          <a:xfrm>
            <a:off x="437021" y="1755057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8296AD2-22F0-4D64-88AC-7F0ACBBDBF30}"/>
              </a:ext>
            </a:extLst>
          </p:cNvPr>
          <p:cNvSpPr txBox="1"/>
          <p:nvPr/>
        </p:nvSpPr>
        <p:spPr>
          <a:xfrm>
            <a:off x="962621" y="1755057"/>
            <a:ext cx="2696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EFF7FF5-F622-4241-8808-C489C45B1647}"/>
              </a:ext>
            </a:extLst>
          </p:cNvPr>
          <p:cNvSpPr txBox="1"/>
          <p:nvPr/>
        </p:nvSpPr>
        <p:spPr>
          <a:xfrm>
            <a:off x="2071421" y="1755057"/>
            <a:ext cx="4956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ばんごう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8AD71E-6186-4A51-BC37-0E79A93C46E7}"/>
              </a:ext>
            </a:extLst>
          </p:cNvPr>
          <p:cNvSpPr txBox="1"/>
          <p:nvPr/>
        </p:nvSpPr>
        <p:spPr>
          <a:xfrm>
            <a:off x="2636621" y="1755057"/>
            <a:ext cx="3481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43D6A3-BA5F-4EAA-8944-E944AAAC2B10}"/>
              </a:ext>
            </a:extLst>
          </p:cNvPr>
          <p:cNvSpPr txBox="1"/>
          <p:nvPr/>
        </p:nvSpPr>
        <p:spPr>
          <a:xfrm>
            <a:off x="3212621" y="1755057"/>
            <a:ext cx="3433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33AF7A-4059-4839-8415-270BC694E148}"/>
              </a:ext>
            </a:extLst>
          </p:cNvPr>
          <p:cNvSpPr txBox="1"/>
          <p:nvPr/>
        </p:nvSpPr>
        <p:spPr>
          <a:xfrm>
            <a:off x="375821" y="2118657"/>
            <a:ext cx="4716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しゃしん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7633B7-4B27-4033-8BA1-45CF4B1DDEA6}"/>
              </a:ext>
            </a:extLst>
          </p:cNvPr>
          <p:cNvSpPr txBox="1"/>
          <p:nvPr/>
        </p:nvSpPr>
        <p:spPr>
          <a:xfrm>
            <a:off x="995021" y="2118657"/>
            <a:ext cx="405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ばしょ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19B850-24F8-436E-BF8A-2A2C959C560A}"/>
              </a:ext>
            </a:extLst>
          </p:cNvPr>
          <p:cNvSpPr txBox="1"/>
          <p:nvPr/>
        </p:nvSpPr>
        <p:spPr>
          <a:xfrm>
            <a:off x="1556621" y="2118657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870F2C-FD84-411C-9CA4-01F7D04EF7AE}"/>
              </a:ext>
            </a:extLst>
          </p:cNvPr>
          <p:cNvSpPr txBox="1"/>
          <p:nvPr/>
        </p:nvSpPr>
        <p:spPr>
          <a:xfrm>
            <a:off x="900000" y="2484000"/>
            <a:ext cx="3431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おな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86C987D-D15A-4CC7-ADEA-0A0821F3CE63}"/>
              </a:ext>
            </a:extLst>
          </p:cNvPr>
          <p:cNvSpPr txBox="1"/>
          <p:nvPr/>
        </p:nvSpPr>
        <p:spPr>
          <a:xfrm>
            <a:off x="1368000" y="2484000"/>
            <a:ext cx="3431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いち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236548-8D3A-4499-8785-E6120DA2148F}"/>
              </a:ext>
            </a:extLst>
          </p:cNvPr>
          <p:cNvSpPr txBox="1"/>
          <p:nvPr/>
        </p:nvSpPr>
        <p:spPr>
          <a:xfrm>
            <a:off x="2422800" y="2484000"/>
            <a:ext cx="402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ばしょ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6CDE8D7-6647-4D56-81B1-224E66549F0E}"/>
              </a:ext>
            </a:extLst>
          </p:cNvPr>
          <p:cNvSpPr txBox="1"/>
          <p:nvPr/>
        </p:nvSpPr>
        <p:spPr>
          <a:xfrm>
            <a:off x="2973600" y="2484000"/>
            <a:ext cx="4956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ばんごう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90531FC-6E49-45BC-BCCC-13B1F351F06C}"/>
              </a:ext>
            </a:extLst>
          </p:cNvPr>
          <p:cNvSpPr txBox="1"/>
          <p:nvPr/>
        </p:nvSpPr>
        <p:spPr>
          <a:xfrm>
            <a:off x="3571200" y="2484000"/>
            <a:ext cx="253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26146F-D14F-429C-BAA9-E16C908EB41E}"/>
              </a:ext>
            </a:extLst>
          </p:cNvPr>
          <p:cNvSpPr txBox="1"/>
          <p:nvPr/>
        </p:nvSpPr>
        <p:spPr>
          <a:xfrm>
            <a:off x="239021" y="3068960"/>
            <a:ext cx="4363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ちゅうい</a:t>
            </a:r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F0BEE437-87F1-4549-A3B0-34995845EED6}"/>
              </a:ext>
            </a:extLst>
          </p:cNvPr>
          <p:cNvSpPr txBox="1"/>
          <p:nvPr/>
        </p:nvSpPr>
        <p:spPr>
          <a:xfrm>
            <a:off x="253421" y="3367760"/>
            <a:ext cx="3882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かなら</a:t>
            </a:r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E4F73CDE-1910-4388-AB59-228D2B1C477E}"/>
              </a:ext>
            </a:extLst>
          </p:cNvPr>
          <p:cNvSpPr txBox="1"/>
          <p:nvPr/>
        </p:nvSpPr>
        <p:spPr>
          <a:xfrm>
            <a:off x="1747421" y="3367760"/>
            <a:ext cx="4315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こうどう</a:t>
            </a:r>
          </a:p>
        </p:txBody>
      </p:sp>
      <p:sp>
        <p:nvSpPr>
          <p:cNvPr id="2053" name="テキスト ボックス 2052">
            <a:extLst>
              <a:ext uri="{FF2B5EF4-FFF2-40B4-BE49-F238E27FC236}">
                <a16:creationId xmlns:a16="http://schemas.microsoft.com/office/drawing/2014/main" id="{39481C2C-ED7E-4386-8804-86CC0198DB59}"/>
              </a:ext>
            </a:extLst>
          </p:cNvPr>
          <p:cNvSpPr txBox="1"/>
          <p:nvPr/>
        </p:nvSpPr>
        <p:spPr>
          <a:xfrm>
            <a:off x="307421" y="3648560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こうえん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54" name="テキスト ボックス 2053">
            <a:extLst>
              <a:ext uri="{FF2B5EF4-FFF2-40B4-BE49-F238E27FC236}">
                <a16:creationId xmlns:a16="http://schemas.microsoft.com/office/drawing/2014/main" id="{F20D719F-AD95-4DB5-89D9-E779E4E495BE}"/>
              </a:ext>
            </a:extLst>
          </p:cNvPr>
          <p:cNvSpPr txBox="1"/>
          <p:nvPr/>
        </p:nvSpPr>
        <p:spPr>
          <a:xfrm>
            <a:off x="326489" y="3936560"/>
            <a:ext cx="247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き</a:t>
            </a:r>
          </a:p>
        </p:txBody>
      </p:sp>
      <p:sp>
        <p:nvSpPr>
          <p:cNvPr id="2056" name="テキスト ボックス 2055">
            <a:extLst>
              <a:ext uri="{FF2B5EF4-FFF2-40B4-BE49-F238E27FC236}">
                <a16:creationId xmlns:a16="http://schemas.microsoft.com/office/drawing/2014/main" id="{4C802851-B6BB-466B-BC36-6D474A7E12EE}"/>
              </a:ext>
            </a:extLst>
          </p:cNvPr>
          <p:cNvSpPr txBox="1"/>
          <p:nvPr/>
        </p:nvSpPr>
        <p:spPr>
          <a:xfrm>
            <a:off x="1070621" y="3936560"/>
            <a:ext cx="3834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じかん</a:t>
            </a:r>
          </a:p>
        </p:txBody>
      </p:sp>
      <p:sp>
        <p:nvSpPr>
          <p:cNvPr id="2064" name="テキスト ボックス 2063">
            <a:extLst>
              <a:ext uri="{FF2B5EF4-FFF2-40B4-BE49-F238E27FC236}">
                <a16:creationId xmlns:a16="http://schemas.microsoft.com/office/drawing/2014/main" id="{248D3939-3712-4BEA-91D2-580418C042EB}"/>
              </a:ext>
            </a:extLst>
          </p:cNvPr>
          <p:cNvSpPr txBox="1"/>
          <p:nvPr/>
        </p:nvSpPr>
        <p:spPr>
          <a:xfrm>
            <a:off x="2113200" y="3936560"/>
            <a:ext cx="4892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しゅうごう</a:t>
            </a:r>
          </a:p>
        </p:txBody>
      </p:sp>
      <p:sp>
        <p:nvSpPr>
          <p:cNvPr id="2067" name="テキスト ボックス 2066">
            <a:extLst>
              <a:ext uri="{FF2B5EF4-FFF2-40B4-BE49-F238E27FC236}">
                <a16:creationId xmlns:a16="http://schemas.microsoft.com/office/drawing/2014/main" id="{819F0AAA-FAAC-44F3-BA91-BA9C481B97E4}"/>
              </a:ext>
            </a:extLst>
          </p:cNvPr>
          <p:cNvSpPr txBox="1"/>
          <p:nvPr/>
        </p:nvSpPr>
        <p:spPr>
          <a:xfrm>
            <a:off x="2481821" y="3936560"/>
            <a:ext cx="3738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ばしょ</a:t>
            </a:r>
          </a:p>
        </p:txBody>
      </p:sp>
      <p:sp>
        <p:nvSpPr>
          <p:cNvPr id="2072" name="テキスト ボックス 2071">
            <a:extLst>
              <a:ext uri="{FF2B5EF4-FFF2-40B4-BE49-F238E27FC236}">
                <a16:creationId xmlns:a16="http://schemas.microsoft.com/office/drawing/2014/main" id="{37DBE1AF-DAAE-4A50-9BB5-4366EDC221CE}"/>
              </a:ext>
            </a:extLst>
          </p:cNvPr>
          <p:cNvSpPr txBox="1"/>
          <p:nvPr/>
        </p:nvSpPr>
        <p:spPr>
          <a:xfrm>
            <a:off x="2903021" y="3936560"/>
            <a:ext cx="3129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もど</a:t>
            </a:r>
          </a:p>
        </p:txBody>
      </p:sp>
      <p:pic>
        <p:nvPicPr>
          <p:cNvPr id="41" name="図 40" descr="黒い背景と白い文字&#10;&#10;自動的に生成された説明">
            <a:extLst>
              <a:ext uri="{FF2B5EF4-FFF2-40B4-BE49-F238E27FC236}">
                <a16:creationId xmlns:a16="http://schemas.microsoft.com/office/drawing/2014/main" id="{4706A130-FDF5-4266-81F7-D6E4E4AAB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464" y="6119381"/>
            <a:ext cx="546813" cy="261947"/>
          </a:xfrm>
          <a:prstGeom prst="rect">
            <a:avLst/>
          </a:prstGeom>
        </p:spPr>
      </p:pic>
      <p:pic>
        <p:nvPicPr>
          <p:cNvPr id="43" name="図 42" descr="黒い背景と白い文字&#10;&#10;自動的に生成された説明">
            <a:extLst>
              <a:ext uri="{FF2B5EF4-FFF2-40B4-BE49-F238E27FC236}">
                <a16:creationId xmlns:a16="http://schemas.microsoft.com/office/drawing/2014/main" id="{801753E5-7EFE-4159-9173-FA1204043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723" y="4668955"/>
            <a:ext cx="546813" cy="261947"/>
          </a:xfrm>
          <a:prstGeom prst="rect">
            <a:avLst/>
          </a:prstGeom>
        </p:spPr>
      </p:pic>
      <p:pic>
        <p:nvPicPr>
          <p:cNvPr id="47" name="図 46" descr="黒い背景と白い文字&#10;&#10;自動的に生成された説明">
            <a:extLst>
              <a:ext uri="{FF2B5EF4-FFF2-40B4-BE49-F238E27FC236}">
                <a16:creationId xmlns:a16="http://schemas.microsoft.com/office/drawing/2014/main" id="{34275ACC-2DF9-4D44-B1CF-1BD4C2AE3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916" y="2421757"/>
            <a:ext cx="546813" cy="261947"/>
          </a:xfrm>
          <a:prstGeom prst="rect">
            <a:avLst/>
          </a:prstGeom>
        </p:spPr>
      </p:pic>
      <p:pic>
        <p:nvPicPr>
          <p:cNvPr id="51" name="図 50" descr="黒い背景と白い文字&#10;&#10;自動的に生成された説明">
            <a:extLst>
              <a:ext uri="{FF2B5EF4-FFF2-40B4-BE49-F238E27FC236}">
                <a16:creationId xmlns:a16="http://schemas.microsoft.com/office/drawing/2014/main" id="{1D639C63-C5F6-404C-AE2B-6424E7F46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0229">
            <a:off x="9272863" y="3364248"/>
            <a:ext cx="366580" cy="370325"/>
          </a:xfrm>
          <a:prstGeom prst="rect">
            <a:avLst/>
          </a:prstGeom>
        </p:spPr>
      </p:pic>
      <p:pic>
        <p:nvPicPr>
          <p:cNvPr id="2" name="図 1" descr="黒い背景と白い文字&#10;&#10;自動的に生成された説明">
            <a:extLst>
              <a:ext uri="{FF2B5EF4-FFF2-40B4-BE49-F238E27FC236}">
                <a16:creationId xmlns:a16="http://schemas.microsoft.com/office/drawing/2014/main" id="{A6721441-D790-462C-8B55-F75F5C5E6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277" y="6419338"/>
            <a:ext cx="546813" cy="261947"/>
          </a:xfrm>
          <a:prstGeom prst="rect">
            <a:avLst/>
          </a:prstGeom>
        </p:spPr>
      </p:pic>
      <p:pic>
        <p:nvPicPr>
          <p:cNvPr id="11" name="図 10" descr="黒い背景と白い文字&#10;&#10;自動的に生成された説明">
            <a:extLst>
              <a:ext uri="{FF2B5EF4-FFF2-40B4-BE49-F238E27FC236}">
                <a16:creationId xmlns:a16="http://schemas.microsoft.com/office/drawing/2014/main" id="{7766842F-0238-475A-9884-A404625E8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338" y="6444996"/>
            <a:ext cx="546813" cy="261947"/>
          </a:xfrm>
          <a:prstGeom prst="rect">
            <a:avLst/>
          </a:prstGeom>
        </p:spPr>
      </p:pic>
      <p:pic>
        <p:nvPicPr>
          <p:cNvPr id="31" name="図 30" descr="黒い背景と白い文字&#10;&#10;自動的に生成された説明">
            <a:extLst>
              <a:ext uri="{FF2B5EF4-FFF2-40B4-BE49-F238E27FC236}">
                <a16:creationId xmlns:a16="http://schemas.microsoft.com/office/drawing/2014/main" id="{9FCA169C-DE6A-4057-AEB2-DD2F0E877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667" y="6423637"/>
            <a:ext cx="504056" cy="261947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19EDD0B-9608-4862-8B29-93D50FC97AA7}"/>
              </a:ext>
            </a:extLst>
          </p:cNvPr>
          <p:cNvSpPr txBox="1"/>
          <p:nvPr/>
        </p:nvSpPr>
        <p:spPr>
          <a:xfrm>
            <a:off x="375821" y="2484000"/>
            <a:ext cx="5118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しゃしん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4">
            <a:extLst>
              <a:ext uri="{FF2B5EF4-FFF2-40B4-BE49-F238E27FC236}">
                <a16:creationId xmlns:a16="http://schemas.microsoft.com/office/drawing/2014/main" id="{3B6B97CA-6F57-4A9F-977A-C730B968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8913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のじまフォトラリー　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写真カード）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5" name="階段入口">
            <a:extLst>
              <a:ext uri="{FF2B5EF4-FFF2-40B4-BE49-F238E27FC236}">
                <a16:creationId xmlns:a16="http://schemas.microsoft.com/office/drawing/2014/main" id="{F33853B7-5830-45EB-9507-DE15CB6CE4F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3376" y="630355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スロープ入口看板" descr="\\LANDISK-A93823\nojima\研修Ｃ新共有フォルダ\★H25野島研修センター（共有データ）★\フォトラリー2013\フォトラリー2013写真\IMGP1547.JPG">
            <a:extLst>
              <a:ext uri="{FF2B5EF4-FFF2-40B4-BE49-F238E27FC236}">
                <a16:creationId xmlns:a16="http://schemas.microsoft.com/office/drawing/2014/main" id="{8A82F130-37CA-4118-A5EB-F4653443B2CB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76" y="624926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広場トイレ" descr="\\LANDISK-A93823\nojima\研修Ｃ新共有フォルダ\★H25野島研修センター（共有データ）★\フォトラリー2013\フォトラリー2013写真\IMGP1525.JPG">
            <a:extLst>
              <a:ext uri="{FF2B5EF4-FFF2-40B4-BE49-F238E27FC236}">
                <a16:creationId xmlns:a16="http://schemas.microsoft.com/office/drawing/2014/main" id="{FF9C91D4-505E-46C9-8B27-09779E62CA1A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000" y="4305158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神社鳥居">
            <a:extLst>
              <a:ext uri="{FF2B5EF4-FFF2-40B4-BE49-F238E27FC236}">
                <a16:creationId xmlns:a16="http://schemas.microsoft.com/office/drawing/2014/main" id="{289D96B6-7A17-4AFA-AB51-8D3F811F55FD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8000" y="1850481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広場東屋" descr="\\LANDISK-A93823\nojima\研修Ｃ新共有フォルダ\★H25野島研修センター（共有データ）★\フォトラリー2013\フォトラリー2013写真\IMGP1517.JPG">
            <a:extLst>
              <a:ext uri="{FF2B5EF4-FFF2-40B4-BE49-F238E27FC236}">
                <a16:creationId xmlns:a16="http://schemas.microsoft.com/office/drawing/2014/main" id="{1BF5B950-812F-4B65-92C3-710FC5961610}"/>
              </a:ext>
            </a:extLst>
          </p:cNvPr>
          <p:cNvPicPr>
            <a:picLocks noChangeArrowheads="1"/>
          </p:cNvPicPr>
          <p:nvPr/>
        </p:nvPicPr>
        <p:blipFill>
          <a:blip r:embed="rId7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36" y="3069204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カヌー乗り場（差替）" descr="屋外, 水, 座る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3C96DB2A-2A1E-4D4F-AFF8-94EC8518AB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15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79" y="4291018"/>
            <a:ext cx="1710000" cy="1212321"/>
          </a:xfrm>
          <a:prstGeom prst="rect">
            <a:avLst/>
          </a:prstGeom>
        </p:spPr>
      </p:pic>
      <p:pic>
        <p:nvPicPr>
          <p:cNvPr id="3087" name="展望台足元" descr="\\LANDISK-A93823\nojima\研修Ｃ新共有フォルダ\★H25野島研修センター（共有データ）★\フォトラリー2013\フォトラリー2013写真\IMGP1550.JPG">
            <a:extLst>
              <a:ext uri="{FF2B5EF4-FFF2-40B4-BE49-F238E27FC236}">
                <a16:creationId xmlns:a16="http://schemas.microsoft.com/office/drawing/2014/main" id="{B79F88D1-6BAE-418A-932C-4F1A1A5DE64A}"/>
              </a:ext>
            </a:extLst>
          </p:cNvPr>
          <p:cNvPicPr>
            <a:picLocks noChangeArrowheads="1"/>
          </p:cNvPicPr>
          <p:nvPr/>
        </p:nvPicPr>
        <p:blipFill>
          <a:blip r:embed="rId10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23" y="1849440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野島の夕映" descr="\\LANDISK-A93823\nojima\研修Ｃ新共有フォルダ\★H25野島研修センター（共有データ）★\フォトラリー2013\フォトラリー2013写真\IMGP1551.JPG">
            <a:extLst>
              <a:ext uri="{FF2B5EF4-FFF2-40B4-BE49-F238E27FC236}">
                <a16:creationId xmlns:a16="http://schemas.microsoft.com/office/drawing/2014/main" id="{70605134-4D03-4C74-9AF2-549ECE03A118}"/>
              </a:ext>
            </a:extLst>
          </p:cNvPr>
          <p:cNvPicPr>
            <a:picLocks noChangeArrowheads="1"/>
          </p:cNvPicPr>
          <p:nvPr/>
        </p:nvPicPr>
        <p:blipFill>
          <a:blip r:embed="rId11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140" y="4297339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掩体壕" descr="\\LANDISK-A93823\nojima\研修Ｃ新共有フォルダ\★H25野島研修センター（共有データ）★\フォトラリー2013\フォトラリー2013写真\IMGP1554.JPG">
            <a:extLst>
              <a:ext uri="{FF2B5EF4-FFF2-40B4-BE49-F238E27FC236}">
                <a16:creationId xmlns:a16="http://schemas.microsoft.com/office/drawing/2014/main" id="{A2A20D70-5EE6-4089-8977-4312DBDD2AC0}"/>
              </a:ext>
            </a:extLst>
          </p:cNvPr>
          <p:cNvPicPr>
            <a:picLocks noChangeArrowheads="1"/>
          </p:cNvPicPr>
          <p:nvPr/>
        </p:nvPicPr>
        <p:blipFill>
          <a:blip r:embed="rId1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591" y="3082149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のじたま">
            <a:extLst>
              <a:ext uri="{FF2B5EF4-FFF2-40B4-BE49-F238E27FC236}">
                <a16:creationId xmlns:a16="http://schemas.microsoft.com/office/drawing/2014/main" id="{30CA0A0C-3B79-48ED-8C56-7B531D8F4536}"/>
              </a:ext>
            </a:extLst>
          </p:cNvPr>
          <p:cNvPicPr>
            <a:picLocks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588" y="624035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野島の生き物" descr="Z:\★野島研修C★\H26年度\フォトラリー写真16小.jpg">
            <a:extLst>
              <a:ext uri="{FF2B5EF4-FFF2-40B4-BE49-F238E27FC236}">
                <a16:creationId xmlns:a16="http://schemas.microsoft.com/office/drawing/2014/main" id="{867AB5DA-C49E-4305-B301-485B73067E57}"/>
              </a:ext>
            </a:extLst>
          </p:cNvPr>
          <p:cNvPicPr>
            <a:picLocks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507" y="1857917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BQ場炊事場">
            <a:extLst>
              <a:ext uri="{FF2B5EF4-FFF2-40B4-BE49-F238E27FC236}">
                <a16:creationId xmlns:a16="http://schemas.microsoft.com/office/drawing/2014/main" id="{DA0236AE-12A8-47BF-8688-70E95F6D17A8}"/>
              </a:ext>
            </a:extLst>
          </p:cNvPr>
          <p:cNvPicPr>
            <a:picLocks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3163" y="5531052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野島の断層">
            <a:extLst>
              <a:ext uri="{FF2B5EF4-FFF2-40B4-BE49-F238E27FC236}">
                <a16:creationId xmlns:a16="http://schemas.microsoft.com/office/drawing/2014/main" id="{0DB04CBC-AA45-4712-BDFD-909478C8A3E2}"/>
              </a:ext>
            </a:extLst>
          </p:cNvPr>
          <p:cNvPicPr>
            <a:picLocks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4591" y="5527919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旧伊藤博文別邸">
            <a:extLst>
              <a:ext uri="{FF2B5EF4-FFF2-40B4-BE49-F238E27FC236}">
                <a16:creationId xmlns:a16="http://schemas.microsoft.com/office/drawing/2014/main" id="{D12703BF-B064-4D18-83C3-A3EACF496FB8}"/>
              </a:ext>
            </a:extLst>
          </p:cNvPr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8000" y="3075210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野島貝塚">
            <a:extLst>
              <a:ext uri="{FF2B5EF4-FFF2-40B4-BE49-F238E27FC236}">
                <a16:creationId xmlns:a16="http://schemas.microsoft.com/office/drawing/2014/main" id="{DB41E850-BC8A-4A02-9886-D48BB97AA785}"/>
              </a:ext>
            </a:extLst>
          </p:cNvPr>
          <p:cNvPicPr>
            <a:picLocks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4292" y="5519153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海岸から海を見る">
            <a:extLst>
              <a:ext uri="{FF2B5EF4-FFF2-40B4-BE49-F238E27FC236}">
                <a16:creationId xmlns:a16="http://schemas.microsoft.com/office/drawing/2014/main" id="{D695A6A3-AFDD-4919-A84A-27DF4C25D029}"/>
              </a:ext>
            </a:extLst>
          </p:cNvPr>
          <p:cNvPicPr>
            <a:picLocks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3626" y="1857917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野球場案内板">
            <a:extLst>
              <a:ext uri="{FF2B5EF4-FFF2-40B4-BE49-F238E27FC236}">
                <a16:creationId xmlns:a16="http://schemas.microsoft.com/office/drawing/2014/main" id="{9020380F-4E52-4301-90AE-90615A696E1B}"/>
              </a:ext>
            </a:extLst>
          </p:cNvPr>
          <p:cNvPicPr>
            <a:picLocks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0838" y="629410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VH入口">
            <a:extLst>
              <a:ext uri="{FF2B5EF4-FFF2-40B4-BE49-F238E27FC236}">
                <a16:creationId xmlns:a16="http://schemas.microsoft.com/office/drawing/2014/main" id="{1899483C-78A4-47C7-B7AB-876FB55089E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6385" y="5529058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スロープ途中">
            <a:extLst>
              <a:ext uri="{FF2B5EF4-FFF2-40B4-BE49-F238E27FC236}">
                <a16:creationId xmlns:a16="http://schemas.microsoft.com/office/drawing/2014/main" id="{74E839E9-1AF3-4FA3-A326-4867728DD0C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2402" y="3076992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原っぱエリア（差替）" descr="草の上にある木&#10;&#10;自動的に生成された説明">
            <a:extLst>
              <a:ext uri="{FF2B5EF4-FFF2-40B4-BE49-F238E27FC236}">
                <a16:creationId xmlns:a16="http://schemas.microsoft.com/office/drawing/2014/main" id="{C14C5CF0-70B5-453A-A799-ADECE48E65FF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23" y="620688"/>
            <a:ext cx="1714746" cy="1209347"/>
          </a:xfrm>
          <a:prstGeom prst="rect">
            <a:avLst/>
          </a:prstGeom>
        </p:spPr>
      </p:pic>
      <p:pic>
        <p:nvPicPr>
          <p:cNvPr id="15" name="BBQ場案内看板">
            <a:extLst>
              <a:ext uri="{FF2B5EF4-FFF2-40B4-BE49-F238E27FC236}">
                <a16:creationId xmlns:a16="http://schemas.microsoft.com/office/drawing/2014/main" id="{2D87E9F0-BAA6-4F7A-8645-B19BAD98BB86}"/>
              </a:ext>
            </a:extLst>
          </p:cNvPr>
          <p:cNvPicPr>
            <a:picLocks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133" y="3075525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カヌー置き場（外）">
            <a:extLst>
              <a:ext uri="{FF2B5EF4-FFF2-40B4-BE49-F238E27FC236}">
                <a16:creationId xmlns:a16="http://schemas.microsoft.com/office/drawing/2014/main" id="{7FFE110A-16A7-4A24-B8CB-1F39B76328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5112" y="4297339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BQ場コンロ">
            <a:extLst>
              <a:ext uri="{FF2B5EF4-FFF2-40B4-BE49-F238E27FC236}">
                <a16:creationId xmlns:a16="http://schemas.microsoft.com/office/drawing/2014/main" id="{08AF763D-951A-4CD2-B721-1CAA18B6328E}"/>
              </a:ext>
            </a:extLst>
          </p:cNvPr>
          <p:cNvPicPr>
            <a:picLocks noChangeArrowheads="1"/>
          </p:cNvPicPr>
          <p:nvPr/>
        </p:nvPicPr>
        <p:blipFill rotWithShape="1"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2351" y="4303355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展望台遠景">
            <a:extLst>
              <a:ext uri="{FF2B5EF4-FFF2-40B4-BE49-F238E27FC236}">
                <a16:creationId xmlns:a16="http://schemas.microsoft.com/office/drawing/2014/main" id="{7C9342C6-1C2D-44BC-BBED-17CC0C592900}"/>
              </a:ext>
            </a:extLst>
          </p:cNvPr>
          <p:cNvPicPr>
            <a:picLocks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2402" y="1845273"/>
            <a:ext cx="1710000" cy="12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ビオトープ（差替）" descr="新聞の記事&#10;&#10;中程度の精度で自動的に生成された説明">
            <a:extLst>
              <a:ext uri="{FF2B5EF4-FFF2-40B4-BE49-F238E27FC236}">
                <a16:creationId xmlns:a16="http://schemas.microsoft.com/office/drawing/2014/main" id="{2DDAC1D1-E3DD-43E9-BF18-CB84A0380F27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14" y="5527532"/>
            <a:ext cx="1710000" cy="1206387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65B8B63-A54F-4A7A-BD95-574B0DE44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42514"/>
              </p:ext>
            </p:extLst>
          </p:nvPr>
        </p:nvGraphicFramePr>
        <p:xfrm>
          <a:off x="633000" y="619968"/>
          <a:ext cx="8640000" cy="612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280">
                <a:tc>
                  <a:txBody>
                    <a:bodyPr/>
                    <a:lstStyle/>
                    <a:p>
                      <a:pPr algn="ctr"/>
                      <a:endParaRPr kumimoji="1" lang="ja-JP" altLang="en-US" sz="3600" b="1" dirty="0"/>
                    </a:p>
                  </a:txBody>
                  <a:tcPr marL="91444" marR="91444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　</a:t>
                      </a:r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28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b="1" dirty="0"/>
                    </a:p>
                  </a:txBody>
                  <a:tcPr marL="91444" marR="91444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28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28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b="1" dirty="0"/>
                    </a:p>
                  </a:txBody>
                  <a:tcPr marL="91444" marR="91444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28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4" marR="91444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b="1" dirty="0"/>
                    </a:p>
                  </a:txBody>
                  <a:tcPr marL="91444" marR="91444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4">
            <a:extLst>
              <a:ext uri="{FF2B5EF4-FFF2-40B4-BE49-F238E27FC236}">
                <a16:creationId xmlns:a16="http://schemas.microsoft.com/office/drawing/2014/main" id="{743615FE-941C-4554-A51F-F6DDD75D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6" y="189468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のじまフォトラリー　（ビンゴカード）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                      なまえ（　　　　　　　　　　　　　　）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6642112-CC13-48C3-8D78-A17F91E39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1697"/>
              </p:ext>
            </p:extLst>
          </p:nvPr>
        </p:nvGraphicFramePr>
        <p:xfrm>
          <a:off x="723000" y="620713"/>
          <a:ext cx="8460000" cy="48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2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角丸四角形 27">
            <a:extLst>
              <a:ext uri="{FF2B5EF4-FFF2-40B4-BE49-F238E27FC236}">
                <a16:creationId xmlns:a16="http://schemas.microsoft.com/office/drawing/2014/main" id="{4440D5D3-0451-48CA-B984-6F31A461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02" y="5671735"/>
            <a:ext cx="8459999" cy="1060966"/>
          </a:xfrm>
          <a:prstGeom prst="roundRect">
            <a:avLst>
              <a:gd name="adj" fmla="val 4866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ja-JP" sz="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・正解マスの数　　　　　　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25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　　　</a:t>
            </a:r>
            <a:r>
              <a:rPr lang="en-US" altLang="ja-JP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250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ja-JP" sz="9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・ビンゴの数　　　　　　　　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8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en-US" altLang="ja-JP" sz="1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　　　</a:t>
            </a:r>
            <a:r>
              <a:rPr lang="en-US" altLang="ja-JP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060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合計：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310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点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10C27D-CEBC-44E5-ABD0-280794DCC95E}"/>
              </a:ext>
            </a:extLst>
          </p:cNvPr>
          <p:cNvSpPr txBox="1"/>
          <p:nvPr/>
        </p:nvSpPr>
        <p:spPr>
          <a:xfrm>
            <a:off x="874800" y="5778000"/>
            <a:ext cx="5196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せいかい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E9BEA6-3607-48E4-9E87-097B6F12EEBA}"/>
              </a:ext>
            </a:extLst>
          </p:cNvPr>
          <p:cNvSpPr txBox="1"/>
          <p:nvPr/>
        </p:nvSpPr>
        <p:spPr>
          <a:xfrm>
            <a:off x="1807200" y="5778000"/>
            <a:ext cx="349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かず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1EB8B0-619A-4774-B78D-6433191FBD48}"/>
              </a:ext>
            </a:extLst>
          </p:cNvPr>
          <p:cNvSpPr txBox="1"/>
          <p:nvPr/>
        </p:nvSpPr>
        <p:spPr>
          <a:xfrm>
            <a:off x="1568624" y="6278400"/>
            <a:ext cx="349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かず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B10608-F05C-4C3F-B3FB-0C60153B419C}"/>
              </a:ext>
            </a:extLst>
          </p:cNvPr>
          <p:cNvSpPr txBox="1"/>
          <p:nvPr/>
        </p:nvSpPr>
        <p:spPr>
          <a:xfrm>
            <a:off x="4222800" y="62784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F831E6-EDDB-4B3C-801F-D154ACC7ACC2}"/>
              </a:ext>
            </a:extLst>
          </p:cNvPr>
          <p:cNvSpPr txBox="1"/>
          <p:nvPr/>
        </p:nvSpPr>
        <p:spPr>
          <a:xfrm>
            <a:off x="4222800" y="57780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BA26D-AF58-40B8-914D-7FDD94149BCB}"/>
              </a:ext>
            </a:extLst>
          </p:cNvPr>
          <p:cNvSpPr txBox="1"/>
          <p:nvPr/>
        </p:nvSpPr>
        <p:spPr>
          <a:xfrm>
            <a:off x="7358400" y="6278400"/>
            <a:ext cx="497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ごうけい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22A938-7820-4C93-BA8E-B50623A71732}"/>
              </a:ext>
            </a:extLst>
          </p:cNvPr>
          <p:cNvSpPr txBox="1"/>
          <p:nvPr/>
        </p:nvSpPr>
        <p:spPr>
          <a:xfrm>
            <a:off x="8683200" y="62784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4">
            <a:extLst>
              <a:ext uri="{FF2B5EF4-FFF2-40B4-BE49-F238E27FC236}">
                <a16:creationId xmlns:a16="http://schemas.microsoft.com/office/drawing/2014/main" id="{F415A251-9613-4CB8-BF00-7F32AF3B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6" y="188914"/>
            <a:ext cx="878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のじまフォトラリー　こたえ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8D94600D-61D7-4DDF-8EA1-2BD8FCF79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67467"/>
              </p:ext>
            </p:extLst>
          </p:nvPr>
        </p:nvGraphicFramePr>
        <p:xfrm>
          <a:off x="723000" y="620713"/>
          <a:ext cx="8460000" cy="48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22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3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6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4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10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12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8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13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20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24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</a:t>
                      </a:r>
                      <a:endParaRPr kumimoji="1" lang="ja-JP" altLang="en-US" sz="4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</a:t>
                      </a:r>
                      <a:endParaRPr kumimoji="1" lang="ja-JP" altLang="en-US" sz="4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15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21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11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23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17</a:t>
                      </a: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19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16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9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18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25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+mn-lt"/>
                        </a:rPr>
                        <a:t>14</a:t>
                      </a:r>
                      <a:endParaRPr kumimoji="1" lang="ja-JP" altLang="en-US" sz="4800" dirty="0">
                        <a:latin typeface="+mn-lt"/>
                      </a:endParaRPr>
                    </a:p>
                  </a:txBody>
                  <a:tcPr marL="91449" marR="91449" marT="45721" marB="457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角丸四角形 27">
            <a:extLst>
              <a:ext uri="{FF2B5EF4-FFF2-40B4-BE49-F238E27FC236}">
                <a16:creationId xmlns:a16="http://schemas.microsoft.com/office/drawing/2014/main" id="{175A2685-02A3-471A-8A5C-7C104839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02" y="5671735"/>
            <a:ext cx="8459999" cy="1060966"/>
          </a:xfrm>
          <a:prstGeom prst="roundRect">
            <a:avLst>
              <a:gd name="adj" fmla="val 4866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ja-JP" sz="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・正解マスの数　　　　　　　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25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　　　</a:t>
            </a:r>
            <a:r>
              <a:rPr lang="en-US" altLang="ja-JP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250</a:t>
            </a:r>
            <a:endParaRPr lang="en-US" altLang="ja-JP" sz="1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ja-JP" sz="9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・ビンゴの数　　　　　　　　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en-US" altLang="ja-JP" sz="1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　　　</a:t>
            </a:r>
            <a:r>
              <a:rPr lang="en-US" altLang="ja-JP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en-US" altLang="ja-JP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合計：　</a:t>
            </a:r>
            <a:r>
              <a:rPr lang="en-US" altLang="ja-JP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310</a:t>
            </a:r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点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0C86C2-CD00-4B85-AF43-ED610011E03D}"/>
              </a:ext>
            </a:extLst>
          </p:cNvPr>
          <p:cNvSpPr txBox="1"/>
          <p:nvPr/>
        </p:nvSpPr>
        <p:spPr>
          <a:xfrm>
            <a:off x="874800" y="5778000"/>
            <a:ext cx="5196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せいかい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EA4D2-5B4C-4973-950D-81FCC0875465}"/>
              </a:ext>
            </a:extLst>
          </p:cNvPr>
          <p:cNvSpPr txBox="1"/>
          <p:nvPr/>
        </p:nvSpPr>
        <p:spPr>
          <a:xfrm>
            <a:off x="1807200" y="5778000"/>
            <a:ext cx="349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かず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9BF30D-5698-47C0-B3FA-E22CE27A3C6C}"/>
              </a:ext>
            </a:extLst>
          </p:cNvPr>
          <p:cNvSpPr txBox="1"/>
          <p:nvPr/>
        </p:nvSpPr>
        <p:spPr>
          <a:xfrm>
            <a:off x="1568624" y="6278400"/>
            <a:ext cx="349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かず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A481A6-E14F-4501-A749-B16751740533}"/>
              </a:ext>
            </a:extLst>
          </p:cNvPr>
          <p:cNvSpPr txBox="1"/>
          <p:nvPr/>
        </p:nvSpPr>
        <p:spPr>
          <a:xfrm>
            <a:off x="4222800" y="62784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8FD112-D105-4D47-9C38-01898ED50D6B}"/>
              </a:ext>
            </a:extLst>
          </p:cNvPr>
          <p:cNvSpPr txBox="1"/>
          <p:nvPr/>
        </p:nvSpPr>
        <p:spPr>
          <a:xfrm>
            <a:off x="4222800" y="57780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19B8F9-6CD8-4BC0-9B28-3560E5C90E08}"/>
              </a:ext>
            </a:extLst>
          </p:cNvPr>
          <p:cNvSpPr txBox="1"/>
          <p:nvPr/>
        </p:nvSpPr>
        <p:spPr>
          <a:xfrm>
            <a:off x="7358400" y="6278400"/>
            <a:ext cx="497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ごうけい</a:t>
            </a:r>
            <a:endParaRPr kumimoji="1" lang="ja-JP" altLang="en-US" sz="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FF6FC0-4F17-4EAD-A07E-3317F66A33DC}"/>
              </a:ext>
            </a:extLst>
          </p:cNvPr>
          <p:cNvSpPr txBox="1"/>
          <p:nvPr/>
        </p:nvSpPr>
        <p:spPr>
          <a:xfrm>
            <a:off x="8683200" y="6278400"/>
            <a:ext cx="3417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257</Words>
  <Application>Microsoft Office PowerPoint</Application>
  <PresentationFormat>A4 210 x 297 mm</PresentationFormat>
  <Paragraphs>115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HGP創英角ｺﾞｼｯｸUB</vt:lpstr>
      <vt:lpstr>HGS創英角ｺﾞｼｯｸUB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nojima</dc:creator>
  <cp:lastModifiedBy>ユース03</cp:lastModifiedBy>
  <cp:revision>110</cp:revision>
  <cp:lastPrinted>2021-04-03T11:10:58Z</cp:lastPrinted>
  <dcterms:created xsi:type="dcterms:W3CDTF">2013-05-01T05:45:22Z</dcterms:created>
  <dcterms:modified xsi:type="dcterms:W3CDTF">2021-09-29T03:05:55Z</dcterms:modified>
</cp:coreProperties>
</file>